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35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6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61" r:id="rId33"/>
    <p:sldId id="262" r:id="rId3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2" dt="2022-03-03T20:18:17.55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delSld modSld sldOrd">
      <pc:chgData name="Levi Nelson" userId="4a4d733fabe62fef" providerId="LiveId" clId="{7E3B363C-2599-4E4E-9D1F-25D66E202843}" dt="2022-03-03T20:23:50.085" v="787" actId="1076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ord">
        <pc:chgData name="Levi Nelson" userId="4a4d733fabe62fef" providerId="LiveId" clId="{7E3B363C-2599-4E4E-9D1F-25D66E202843}" dt="2022-02-26T22:03:49.532" v="507"/>
        <pc:sldMkLst>
          <pc:docMk/>
          <pc:sldMk cId="0" sldId="261"/>
        </pc:sldMkLst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 ord">
        <pc:chgData name="Levi Nelson" userId="4a4d733fabe62fef" providerId="LiveId" clId="{7E3B363C-2599-4E4E-9D1F-25D66E202843}" dt="2022-02-26T21:48:10.827" v="501" actId="20577"/>
        <pc:sldMkLst>
          <pc:docMk/>
          <pc:sldMk cId="676409526" sldId="264"/>
        </pc:sldMkLst>
        <pc:spChg chg="mod">
          <ac:chgData name="Levi Nelson" userId="4a4d733fabe62fef" providerId="LiveId" clId="{7E3B363C-2599-4E4E-9D1F-25D66E202843}" dt="2022-02-26T21:44:31.810" v="350" actId="20577"/>
          <ac:spMkLst>
            <pc:docMk/>
            <pc:sldMk cId="676409526" sldId="264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6T21:48:10.827" v="501" actId="20577"/>
          <ac:graphicFrameMkLst>
            <pc:docMk/>
            <pc:sldMk cId="676409526" sldId="264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6T21:44:09.909" v="329" actId="478"/>
          <ac:picMkLst>
            <pc:docMk/>
            <pc:sldMk cId="676409526" sldId="264"/>
            <ac:picMk id="3" creationId="{37248A6E-BFDC-4B38-AD41-6E3AE9890C8A}"/>
          </ac:picMkLst>
        </pc:picChg>
        <pc:picChg chg="del">
          <ac:chgData name="Levi Nelson" userId="4a4d733fabe62fef" providerId="LiveId" clId="{7E3B363C-2599-4E4E-9D1F-25D66E202843}" dt="2022-02-26T21:44:09.549" v="328" actId="478"/>
          <ac:picMkLst>
            <pc:docMk/>
            <pc:sldMk cId="676409526" sldId="264"/>
            <ac:picMk id="4" creationId="{9FA3FEA3-93DC-4863-83D8-D43DE08F33E4}"/>
          </ac:picMkLst>
        </pc:picChg>
        <pc:picChg chg="del">
          <ac:chgData name="Levi Nelson" userId="4a4d733fabe62fef" providerId="LiveId" clId="{7E3B363C-2599-4E4E-9D1F-25D66E202843}" dt="2022-02-26T21:44:10.619" v="330" actId="478"/>
          <ac:picMkLst>
            <pc:docMk/>
            <pc:sldMk cId="676409526" sldId="264"/>
            <ac:picMk id="5" creationId="{702EA7C5-6865-4037-AD46-0422C73CE936}"/>
          </ac:picMkLst>
        </pc:picChg>
        <pc:picChg chg="add mod">
          <ac:chgData name="Levi Nelson" userId="4a4d733fabe62fef" providerId="LiveId" clId="{7E3B363C-2599-4E4E-9D1F-25D66E202843}" dt="2022-02-26T21:46:07.858" v="353" actId="14100"/>
          <ac:picMkLst>
            <pc:docMk/>
            <pc:sldMk cId="676409526" sldId="264"/>
            <ac:picMk id="6" creationId="{D58B4C96-3E5D-4E74-A47A-668482678C26}"/>
          </ac:picMkLst>
        </pc:picChg>
        <pc:picChg chg="add mod">
          <ac:chgData name="Levi Nelson" userId="4a4d733fabe62fef" providerId="LiveId" clId="{7E3B363C-2599-4E4E-9D1F-25D66E202843}" dt="2022-02-26T21:46:38.435" v="357" actId="1076"/>
          <ac:picMkLst>
            <pc:docMk/>
            <pc:sldMk cId="676409526" sldId="264"/>
            <ac:picMk id="8" creationId="{DD493158-D7BA-4791-A2C2-E2A5D05DF986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  <pc:sldChg chg="addSp delSp modSp add mod">
        <pc:chgData name="Levi Nelson" userId="4a4d733fabe62fef" providerId="LiveId" clId="{7E3B363C-2599-4E4E-9D1F-25D66E202843}" dt="2022-02-26T21:43:43.619" v="327" actId="20577"/>
        <pc:sldMkLst>
          <pc:docMk/>
          <pc:sldMk cId="132915867" sldId="273"/>
        </pc:sldMkLst>
        <pc:spChg chg="mod">
          <ac:chgData name="Levi Nelson" userId="4a4d733fabe62fef" providerId="LiveId" clId="{7E3B363C-2599-4E4E-9D1F-25D66E202843}" dt="2022-02-26T21:43:43.619" v="327" actId="20577"/>
          <ac:spMkLst>
            <pc:docMk/>
            <pc:sldMk cId="132915867" sldId="273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1:42:54.492" v="304" actId="478"/>
          <ac:picMkLst>
            <pc:docMk/>
            <pc:sldMk cId="132915867" sldId="273"/>
            <ac:picMk id="3" creationId="{C1AFB950-84D1-4D4D-B802-11D9D68342BD}"/>
          </ac:picMkLst>
        </pc:picChg>
        <pc:picChg chg="add mod">
          <ac:chgData name="Levi Nelson" userId="4a4d733fabe62fef" providerId="LiveId" clId="{7E3B363C-2599-4E4E-9D1F-25D66E202843}" dt="2022-02-26T21:43:05.276" v="309" actId="1076"/>
          <ac:picMkLst>
            <pc:docMk/>
            <pc:sldMk cId="132915867" sldId="273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2-26T22:05:54.912" v="517" actId="1076"/>
        <pc:sldMkLst>
          <pc:docMk/>
          <pc:sldMk cId="489662294" sldId="274"/>
        </pc:sldMkLst>
        <pc:spChg chg="mod">
          <ac:chgData name="Levi Nelson" userId="4a4d733fabe62fef" providerId="LiveId" clId="{7E3B363C-2599-4E4E-9D1F-25D66E202843}" dt="2022-02-26T22:04:29.062" v="511" actId="20577"/>
          <ac:spMkLst>
            <pc:docMk/>
            <pc:sldMk cId="489662294" sldId="274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2-26T22:05:54.912" v="517" actId="1076"/>
          <ac:picMkLst>
            <pc:docMk/>
            <pc:sldMk cId="489662294" sldId="274"/>
            <ac:picMk id="3" creationId="{836C1A14-63E2-4EF2-9907-3DF3513758DA}"/>
          </ac:picMkLst>
        </pc:picChg>
        <pc:picChg chg="del">
          <ac:chgData name="Levi Nelson" userId="4a4d733fabe62fef" providerId="LiveId" clId="{7E3B363C-2599-4E4E-9D1F-25D66E202843}" dt="2022-02-26T22:04:23.033" v="508" actId="478"/>
          <ac:picMkLst>
            <pc:docMk/>
            <pc:sldMk cId="489662294" sldId="274"/>
            <ac:picMk id="4" creationId="{2E3BD55A-004F-4359-9039-547491CDE76B}"/>
          </ac:picMkLst>
        </pc:picChg>
      </pc:sldChg>
      <pc:sldChg chg="add del">
        <pc:chgData name="Levi Nelson" userId="4a4d733fabe62fef" providerId="LiveId" clId="{7E3B363C-2599-4E4E-9D1F-25D66E202843}" dt="2022-02-26T22:03:26.802" v="503" actId="2696"/>
        <pc:sldMkLst>
          <pc:docMk/>
          <pc:sldMk cId="1590855818" sldId="274"/>
        </pc:sldMkLst>
      </pc:sldChg>
      <pc:sldChg chg="addSp delSp modSp add mod replId">
        <pc:chgData name="Levi Nelson" userId="4a4d733fabe62fef" providerId="LiveId" clId="{7E3B363C-2599-4E4E-9D1F-25D66E202843}" dt="2022-02-26T22:09:13.684" v="598" actId="313"/>
        <pc:sldMkLst>
          <pc:docMk/>
          <pc:sldMk cId="304626663" sldId="275"/>
        </pc:sldMkLst>
        <pc:spChg chg="mod">
          <ac:chgData name="Levi Nelson" userId="4a4d733fabe62fef" providerId="LiveId" clId="{7E3B363C-2599-4E4E-9D1F-25D66E202843}" dt="2022-02-26T22:04:35.913" v="513" actId="20577"/>
          <ac:spMkLst>
            <pc:docMk/>
            <pc:sldMk cId="304626663" sldId="275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6T22:09:13.684" v="598" actId="313"/>
          <ac:graphicFrameMkLst>
            <pc:docMk/>
            <pc:sldMk cId="304626663" sldId="275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6T22:07:24.023" v="520" actId="14100"/>
          <ac:picMkLst>
            <pc:docMk/>
            <pc:sldMk cId="304626663" sldId="275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08:20.449" v="523" actId="14100"/>
          <ac:picMkLst>
            <pc:docMk/>
            <pc:sldMk cId="304626663" sldId="275"/>
            <ac:picMk id="5" creationId="{4CC77C93-2F3D-4580-9FBA-51F78539A297}"/>
          </ac:picMkLst>
        </pc:picChg>
        <pc:picChg chg="del">
          <ac:chgData name="Levi Nelson" userId="4a4d733fabe62fef" providerId="LiveId" clId="{7E3B363C-2599-4E4E-9D1F-25D66E202843}" dt="2022-02-26T22:04:38.673" v="514" actId="478"/>
          <ac:picMkLst>
            <pc:docMk/>
            <pc:sldMk cId="304626663" sldId="275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2-26T22:04:40.065" v="515" actId="478"/>
          <ac:picMkLst>
            <pc:docMk/>
            <pc:sldMk cId="304626663" sldId="275"/>
            <ac:picMk id="8" creationId="{DD493158-D7BA-4791-A2C2-E2A5D05DF986}"/>
          </ac:picMkLst>
        </pc:picChg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2154097102" sldId="275"/>
        </pc:sldMkLst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941435805" sldId="276"/>
        </pc:sldMkLst>
      </pc:sldChg>
      <pc:sldChg chg="addSp delSp modSp add mod">
        <pc:chgData name="Levi Nelson" userId="4a4d733fabe62fef" providerId="LiveId" clId="{7E3B363C-2599-4E4E-9D1F-25D66E202843}" dt="2022-02-26T22:21:03.426" v="610" actId="1076"/>
        <pc:sldMkLst>
          <pc:docMk/>
          <pc:sldMk cId="3189877435" sldId="276"/>
        </pc:sldMkLst>
        <pc:spChg chg="mod">
          <ac:chgData name="Levi Nelson" userId="4a4d733fabe62fef" providerId="LiveId" clId="{7E3B363C-2599-4E4E-9D1F-25D66E202843}" dt="2022-02-26T22:19:00.975" v="601" actId="20577"/>
          <ac:spMkLst>
            <pc:docMk/>
            <pc:sldMk cId="3189877435" sldId="276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2.456" v="602" actId="478"/>
          <ac:picMkLst>
            <pc:docMk/>
            <pc:sldMk cId="3189877435" sldId="276"/>
            <ac:picMk id="3" creationId="{836C1A14-63E2-4EF2-9907-3DF3513758DA}"/>
          </ac:picMkLst>
        </pc:picChg>
        <pc:picChg chg="add mod">
          <ac:chgData name="Levi Nelson" userId="4a4d733fabe62fef" providerId="LiveId" clId="{7E3B363C-2599-4E4E-9D1F-25D66E202843}" dt="2022-02-26T22:21:03.426" v="610" actId="1076"/>
          <ac:picMkLst>
            <pc:docMk/>
            <pc:sldMk cId="3189877435" sldId="276"/>
            <ac:picMk id="4" creationId="{CBB35F3A-6BBB-4594-AEB8-1E430EA35245}"/>
          </ac:picMkLst>
        </pc:picChg>
      </pc:sldChg>
      <pc:sldChg chg="add del replId">
        <pc:chgData name="Levi Nelson" userId="4a4d733fabe62fef" providerId="LiveId" clId="{7E3B363C-2599-4E4E-9D1F-25D66E202843}" dt="2022-02-26T22:03:41.382" v="505" actId="2696"/>
        <pc:sldMkLst>
          <pc:docMk/>
          <pc:sldMk cId="3772599073" sldId="276"/>
        </pc:sldMkLst>
      </pc:sldChg>
      <pc:sldChg chg="addSp delSp modSp add mod replId">
        <pc:chgData name="Levi Nelson" userId="4a4d733fabe62fef" providerId="LiveId" clId="{7E3B363C-2599-4E4E-9D1F-25D66E202843}" dt="2022-02-26T22:22:46.035" v="623" actId="1076"/>
        <pc:sldMkLst>
          <pc:docMk/>
          <pc:sldMk cId="123966193" sldId="277"/>
        </pc:sldMkLst>
        <pc:spChg chg="mod">
          <ac:chgData name="Levi Nelson" userId="4a4d733fabe62fef" providerId="LiveId" clId="{7E3B363C-2599-4E4E-9D1F-25D66E202843}" dt="2022-02-26T22:19:07.005" v="604" actId="20577"/>
          <ac:spMkLst>
            <pc:docMk/>
            <pc:sldMk cId="123966193" sldId="277"/>
            <ac:spMk id="78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8.755" v="605" actId="478"/>
          <ac:picMkLst>
            <pc:docMk/>
            <pc:sldMk cId="123966193" sldId="277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22:34.015" v="621" actId="1076"/>
          <ac:picMkLst>
            <pc:docMk/>
            <pc:sldMk cId="123966193" sldId="277"/>
            <ac:picMk id="4" creationId="{2B92269F-84A3-41DC-A9A7-0DE52317DA61}"/>
          </ac:picMkLst>
        </pc:picChg>
        <pc:picChg chg="del mod">
          <ac:chgData name="Levi Nelson" userId="4a4d733fabe62fef" providerId="LiveId" clId="{7E3B363C-2599-4E4E-9D1F-25D66E202843}" dt="2022-02-26T22:19:10.475" v="607" actId="478"/>
          <ac:picMkLst>
            <pc:docMk/>
            <pc:sldMk cId="123966193" sldId="277"/>
            <ac:picMk id="5" creationId="{4CC77C93-2F3D-4580-9FBA-51F78539A297}"/>
          </ac:picMkLst>
        </pc:picChg>
        <pc:picChg chg="add mod">
          <ac:chgData name="Levi Nelson" userId="4a4d733fabe62fef" providerId="LiveId" clId="{7E3B363C-2599-4E4E-9D1F-25D66E202843}" dt="2022-02-26T22:22:46.035" v="623" actId="1076"/>
          <ac:picMkLst>
            <pc:docMk/>
            <pc:sldMk cId="123966193" sldId="277"/>
            <ac:picMk id="7" creationId="{58772D03-6799-4930-ACE8-E1E6FC96CAB1}"/>
          </ac:picMkLst>
        </pc:picChg>
      </pc:sldChg>
      <pc:sldChg chg="addSp delSp modSp add mod setBg">
        <pc:chgData name="Levi Nelson" userId="4a4d733fabe62fef" providerId="LiveId" clId="{7E3B363C-2599-4E4E-9D1F-25D66E202843}" dt="2022-03-03T20:19:32.249" v="644" actId="20577"/>
        <pc:sldMkLst>
          <pc:docMk/>
          <pc:sldMk cId="2418368953" sldId="280"/>
        </pc:sldMkLst>
        <pc:spChg chg="mod">
          <ac:chgData name="Levi Nelson" userId="4a4d733fabe62fef" providerId="LiveId" clId="{7E3B363C-2599-4E4E-9D1F-25D66E202843}" dt="2022-03-03T20:19:32.249" v="644" actId="20577"/>
          <ac:spMkLst>
            <pc:docMk/>
            <pc:sldMk cId="2418368953" sldId="280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3-03T20:19:27.765" v="640" actId="1076"/>
          <ac:picMkLst>
            <pc:docMk/>
            <pc:sldMk cId="2418368953" sldId="280"/>
            <ac:picMk id="3" creationId="{20AB1281-E401-4C7C-BD28-F0D860488137}"/>
          </ac:picMkLst>
        </pc:picChg>
        <pc:picChg chg="del">
          <ac:chgData name="Levi Nelson" userId="4a4d733fabe62fef" providerId="LiveId" clId="{7E3B363C-2599-4E4E-9D1F-25D66E202843}" dt="2022-03-03T20:18:44.747" v="635" actId="478"/>
          <ac:picMkLst>
            <pc:docMk/>
            <pc:sldMk cId="2418368953" sldId="280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3-03T20:23:50.085" v="787" actId="1076"/>
        <pc:sldMkLst>
          <pc:docMk/>
          <pc:sldMk cId="1697003544" sldId="281"/>
        </pc:sldMkLst>
        <pc:spChg chg="mod">
          <ac:chgData name="Levi Nelson" userId="4a4d733fabe62fef" providerId="LiveId" clId="{7E3B363C-2599-4E4E-9D1F-25D66E202843}" dt="2022-03-03T20:22:13.492" v="715" actId="1076"/>
          <ac:spMkLst>
            <pc:docMk/>
            <pc:sldMk cId="1697003544" sldId="281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3-03T20:23:33.581" v="785" actId="20577"/>
          <ac:graphicFrameMkLst>
            <pc:docMk/>
            <pc:sldMk cId="1697003544" sldId="281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3-03T20:22:21.022" v="719" actId="1076"/>
          <ac:picMkLst>
            <pc:docMk/>
            <pc:sldMk cId="1697003544" sldId="281"/>
            <ac:picMk id="3" creationId="{90F20A16-5539-41EF-AAE7-8E0C9E5A09A2}"/>
          </ac:picMkLst>
        </pc:picChg>
        <pc:picChg chg="add mod">
          <ac:chgData name="Levi Nelson" userId="4a4d733fabe62fef" providerId="LiveId" clId="{7E3B363C-2599-4E4E-9D1F-25D66E202843}" dt="2022-03-03T20:23:50.085" v="787" actId="1076"/>
          <ac:picMkLst>
            <pc:docMk/>
            <pc:sldMk cId="1697003544" sldId="281"/>
            <ac:picMk id="5" creationId="{707206E8-1EAF-41B6-A941-CA5E7BFBAC80}"/>
          </ac:picMkLst>
        </pc:picChg>
        <pc:picChg chg="del">
          <ac:chgData name="Levi Nelson" userId="4a4d733fabe62fef" providerId="LiveId" clId="{7E3B363C-2599-4E4E-9D1F-25D66E202843}" dt="2022-03-03T20:19:52.447" v="647" actId="478"/>
          <ac:picMkLst>
            <pc:docMk/>
            <pc:sldMk cId="1697003544" sldId="281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3-03T20:19:52.899" v="648" actId="478"/>
          <ac:picMkLst>
            <pc:docMk/>
            <pc:sldMk cId="1697003544" sldId="281"/>
            <ac:picMk id="8" creationId="{DD493158-D7BA-4791-A2C2-E2A5D05DF9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6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7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7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422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87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02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876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18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03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7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11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629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D55A-004F-4359-9039-547491CD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6" y="1280699"/>
            <a:ext cx="7495764" cy="3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96110635"/>
              </p:ext>
            </p:extLst>
          </p:nvPr>
        </p:nvGraphicFramePr>
        <p:xfrm>
          <a:off x="250934" y="352871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8B4C96-3E5D-4E74-A47A-66848267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5" y="1388652"/>
            <a:ext cx="3213626" cy="209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93158-D7BA-4791-A2C2-E2A5D05D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0" y="1267736"/>
            <a:ext cx="3293210" cy="2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C1A14-63E2-4EF2-9907-3DF35137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58" y="1281999"/>
            <a:ext cx="648368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89675877"/>
              </p:ext>
            </p:extLst>
          </p:nvPr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E32E0C-9493-450A-9E0C-99649D72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3815"/>
            <a:ext cx="3802996" cy="792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77C93-2F3D-4580-9FBA-51F78539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85126"/>
            <a:ext cx="3802996" cy="11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5F3A-6BBB-4594-AEB8-1E430EA3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93084"/>
            <a:ext cx="8441279" cy="3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92269F-84A3-41DC-A9A7-0DE52317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" y="1394106"/>
            <a:ext cx="2467971" cy="205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72D03-6799-4930-ACE8-E1E6FC96C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988" y="1464370"/>
            <a:ext cx="5516012" cy="18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CDA83-405F-42C2-8CD3-4ADCA00A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4" y="1110525"/>
            <a:ext cx="8788852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6EA43BE-4BE9-4E8B-B0CB-E8508D59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97" y="1381933"/>
            <a:ext cx="1981924" cy="2146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EFE65-ABA5-4B30-8DB9-90AD16B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84" y="1398911"/>
            <a:ext cx="5282916" cy="1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B1281-E401-4C7C-BD28-F0D86048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1" y="1017725"/>
            <a:ext cx="7045139" cy="34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68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49628234"/>
              </p:ext>
            </p:extLst>
          </p:nvPr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0F20A16-5539-41EF-AAE7-8E0C9E5A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4" y="517567"/>
            <a:ext cx="2514215" cy="234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206E8-1EAF-41B6-A941-CA5E7BFB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937" y="856493"/>
            <a:ext cx="4841151" cy="17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0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Version 2 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1BEFF-EA7A-4544-9C16-60FCA084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8" y="1468028"/>
            <a:ext cx="8598342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6277419"/>
              </p:ext>
            </p:extLst>
          </p:nvPr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274BA00-6584-4C13-914B-6877C4C3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7774"/>
            <a:ext cx="3502732" cy="1877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122F0-1508-43C2-9F95-D69558FC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68" y="592828"/>
            <a:ext cx="2394970" cy="23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9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</a:t>
            </a:r>
            <a:r>
              <a:rPr lang="en"/>
              <a:t>Version 3 </a:t>
            </a:r>
            <a:r>
              <a:rPr lang="en" dirty="0"/>
              <a:t>(Trello screenshot)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82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F4CC2A0-B1A2-45C6-9104-2AF3D585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65" y="574603"/>
            <a:ext cx="4455035" cy="210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8A2FE-C95B-416C-9842-4EE62849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85" y="558694"/>
            <a:ext cx="2284475" cy="24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980</Words>
  <Application>Microsoft Office PowerPoint</Application>
  <PresentationFormat>On-screen Show (16:9)</PresentationFormat>
  <Paragraphs>155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2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3 Pick up info(Trello screenshot) </vt:lpstr>
      <vt:lpstr>Component 3 Version 1 - Test Plan (?and screenshot)  </vt:lpstr>
      <vt:lpstr>Component 3 Pick up info v2(Trello screenshot) </vt:lpstr>
      <vt:lpstr>Component 3 Version 2 - Test Plan (?and screenshot)  </vt:lpstr>
      <vt:lpstr>Component 3 Pick up info v3(Trello screenshot) </vt:lpstr>
      <vt:lpstr>Component 3 Version 3 - Test Plan (?and screenshot)  </vt:lpstr>
      <vt:lpstr>Component 3 Pick up info v4(Trello screenshot) </vt:lpstr>
      <vt:lpstr>Component 3 Version 4 - Test Plan (?and screenshot)  </vt:lpstr>
      <vt:lpstr>Component 4 Delivery info(Trello screenshot) </vt:lpstr>
      <vt:lpstr>Component 4 Version 1 - Test Plan (?and screenshot)  </vt:lpstr>
      <vt:lpstr>Component 4 Delivery info Version 2 (Trello screenshot) </vt:lpstr>
      <vt:lpstr>Component 4 Version 2 - Test Plan (?and screenshot)  </vt:lpstr>
      <vt:lpstr>Component 4 Delivery info Version 3 (Trello screenshot) </vt:lpstr>
      <vt:lpstr>Component 4 Version 3 -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13</cp:revision>
  <dcterms:modified xsi:type="dcterms:W3CDTF">2022-03-08T20:36:45Z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